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9" r:id="rId10"/>
    <p:sldId id="338" r:id="rId11"/>
    <p:sldId id="336" r:id="rId12"/>
    <p:sldId id="337" r:id="rId13"/>
    <p:sldId id="340" r:id="rId14"/>
    <p:sldId id="33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168A8-CBF7-0C4A-A64A-848447CBF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8E5B3A-24F0-E943-8DA2-BAD2EA112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13A572-31AE-B34A-B905-7320B87B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D3FF1-2332-5445-9CFD-80A7F7F7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78BC84-DC45-3E4E-8E56-511E0AD2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95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8CFC37-0582-AA49-ABC0-2CB47202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8BF6DD-0EDE-9C4A-A98C-7E735F612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4B0351-41F3-F141-B2A1-C3516D73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A89EC6-BC2C-AF4E-8320-EF44B422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9ECE12-AB42-2142-BF89-FE7C0A82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89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C6C0CC9-20B8-074C-86F2-3446EC9DE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10DB47-DA61-6345-97DB-D74167E96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FAB9B-1A6F-3040-A8DD-DF8D0F39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47477F-19AC-C849-B07F-3970487A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B8E17B-3D08-7048-BCA7-4BEF026F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74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D2F62F-6EF2-3F41-990E-06196FFB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CA52AD-584D-B847-8F9C-02410680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F4365B-6882-054E-9E58-E21C815F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9ADC2F-352A-6D4F-8AA0-B498160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A472EF-5F8B-2A4C-B018-1B093360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40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F7F32A-7D58-A241-981F-9CF46F27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75E841-AAB7-5646-BF17-5280FDC2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A6EA26-1563-0B42-999B-B4A0AB9F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2AB5EA-58C4-B445-B03B-5D8F9E74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C48A04-AA51-D144-8A97-D47C94A8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9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9BAA00-1A0F-FA40-B92D-B23C9E69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3ED806-A8D8-A443-A204-F68070D7B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C4C71C-4F7C-2846-BCF8-059D5C167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6466B1-7155-AA45-9CFB-FDF6A2FC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CD4F85-095E-8B4E-B15E-1F96DF8A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438A03-257F-8D40-A6BD-C6024EC5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4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35169C-5DD4-4149-8AFF-8CE73452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966081-C3B3-3B45-826D-7364A784F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A93F44-8F7B-114A-BA79-1CDFBC81E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1950452-ADF1-C841-B1CA-9D040B02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A351A68-717F-8B4F-90C7-E23BFB27E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113B58C-4B39-7B49-A5FB-915E1BA4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212D83-CC5E-1247-837A-8C39506B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8DA8A3-6866-9246-A6B5-43D773B0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8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20C8E-C2F6-4141-8C9E-E8D01EAF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650422D-7FDA-5E40-9F2D-147EBCFF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57CE01-CF63-2A4D-829B-8F8CA501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948037C-D40C-5B43-858E-0D36D33C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5BED851-507D-FD47-8183-B75690BE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9B6DE6B-1735-874C-8C1A-A719B32A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E5A7A3-43D4-FF49-9E34-5AAF2AE3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02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8F615-1974-574A-95A2-E34B227E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4E79ED-F47A-E74E-B32F-9CCF8A6B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0EC113-AD32-374C-B5DD-C7355502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3BE44E-067F-6E47-A931-D2F2CF31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5A3B05-9C65-B747-8D4E-CA6D2320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70166B-687F-2A49-BA37-25CDC228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24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9355A-7F6C-0A45-B24D-F9B100E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9426E85-E04B-3548-AD8D-DE57BF8AB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EE6F4D-0C3B-3C48-9A94-D2EE158B7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E986CC-2436-DE4A-857F-922A3B16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4AFFE8-96EC-2A45-A094-18FE2680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35527F-18DB-0041-A03C-B332F2FA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07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49B702C-EA7A-3B4D-94AB-1C094641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84D68A-1966-3A43-8EBF-4A313BBB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C5921A-4A7E-EE47-93B1-0E31F1C97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60B0E-94AC-1242-8C94-0D2F9D01979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F5C1EE-BA63-EE4F-B231-AE3039624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80CA00-01A3-0F44-9738-31DDBBBD2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839D-9334-8843-96C1-120D3EA1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4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01A3620-DA27-A545-899C-8271B6C8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6886"/>
            <a:ext cx="9144000" cy="1090914"/>
          </a:xfrm>
        </p:spPr>
        <p:txBody>
          <a:bodyPr/>
          <a:lstStyle/>
          <a:p>
            <a:r>
              <a:rPr lang="pl-PL" dirty="0"/>
              <a:t>piątek, sobota, niedziela, 24-25 lutego 2023 roku, Kozińce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B026EE0-7A8E-E847-A3D3-3AAF0EDF5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8000" b="1" dirty="0"/>
              <a:t>KFC na wynos</a:t>
            </a:r>
            <a:br>
              <a:rPr lang="pl-PL" sz="8000" b="1" dirty="0"/>
            </a:br>
            <a:r>
              <a:rPr lang="pl-PL" sz="4900" dirty="0"/>
              <a:t>Notatki z pierwszego dnia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9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B5D4DD-E843-014F-B5BB-6812E1D2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5DEEF1-1DDF-5A42-B9A7-E9899980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TE DRĘCZĄCE EMOCJE </a:t>
            </a:r>
          </a:p>
          <a:p>
            <a:r>
              <a:rPr lang="pl-PL" dirty="0"/>
              <a:t>Jak sobie z nimi radzić? </a:t>
            </a:r>
          </a:p>
          <a:p>
            <a:r>
              <a:rPr lang="pl-PL" dirty="0"/>
              <a:t>Omawia: </a:t>
            </a:r>
          </a:p>
          <a:p>
            <a:pPr lvl="1"/>
            <a:r>
              <a:rPr lang="pl-PL" dirty="0"/>
              <a:t>lęk </a:t>
            </a:r>
          </a:p>
          <a:p>
            <a:pPr lvl="1"/>
            <a:r>
              <a:rPr lang="pl-PL" dirty="0"/>
              <a:t>gniew </a:t>
            </a:r>
          </a:p>
          <a:p>
            <a:pPr lvl="1"/>
            <a:r>
              <a:rPr lang="pl-PL" dirty="0"/>
              <a:t>poczucie winy </a:t>
            </a:r>
          </a:p>
          <a:p>
            <a:pPr lvl="1"/>
            <a:r>
              <a:rPr lang="pl-PL" dirty="0"/>
              <a:t>depresję </a:t>
            </a:r>
          </a:p>
          <a:p>
            <a:pPr lvl="1"/>
            <a:r>
              <a:rPr lang="pl-PL" dirty="0"/>
              <a:t>nienawiść </a:t>
            </a:r>
          </a:p>
          <a:p>
            <a:pPr lvl="1"/>
            <a:r>
              <a:rPr lang="pl-PL" dirty="0"/>
              <a:t>zawiść </a:t>
            </a:r>
          </a:p>
          <a:p>
            <a:pPr lvl="1"/>
            <a:r>
              <a:rPr lang="pl-PL" dirty="0"/>
              <a:t>zazdrość </a:t>
            </a:r>
          </a:p>
          <a:p>
            <a:pPr lvl="1"/>
            <a:r>
              <a:rPr lang="pl-PL" dirty="0"/>
              <a:t>smutek </a:t>
            </a:r>
          </a:p>
          <a:p>
            <a:pPr lvl="1"/>
            <a:r>
              <a:rPr lang="pl-PL" dirty="0"/>
              <a:t>RADOŚĆ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A0EE67-BFD4-A644-9043-248D05CC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18091" y="1984917"/>
            <a:ext cx="4192859" cy="3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0672A-F2ED-5B47-9E61-9B629963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Pojednanie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0B16D7-B3A1-6C45-931A-6A003416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6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412DAC-F629-ED4A-9264-4351EF79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Przebaczenie (i pojednanie) z samym sobą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71369A-9E86-B442-9A74-19EB3B8C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Problem integralności samego z sobą - </a:t>
            </a:r>
          </a:p>
        </p:txBody>
      </p:sp>
    </p:spTree>
    <p:extLst>
      <p:ext uri="{BB962C8B-B14F-4D97-AF65-F5344CB8AC3E}">
        <p14:creationId xmlns:p14="http://schemas.microsoft.com/office/powerpoint/2010/main" val="276447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EFCB5-2BDD-0C4F-8935-5FCFD790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F241325-67A4-3B4B-A40F-BBD08B076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848" y="365125"/>
            <a:ext cx="3919327" cy="6277985"/>
          </a:xfrm>
        </p:spPr>
      </p:pic>
    </p:spTree>
    <p:extLst>
      <p:ext uri="{BB962C8B-B14F-4D97-AF65-F5344CB8AC3E}">
        <p14:creationId xmlns:p14="http://schemas.microsoft.com/office/powerpoint/2010/main" val="112717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193AE-6A74-8542-8DFF-93CE7067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1D3791-4B02-4F41-9943-2589BEE57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Płatność: 200 zł</a:t>
            </a:r>
          </a:p>
          <a:p>
            <a:r>
              <a:rPr lang="pl-PL" dirty="0"/>
              <a:t>Na konto Fundacji instytutów biblijnych</a:t>
            </a:r>
          </a:p>
          <a:p>
            <a:r>
              <a:rPr lang="pl-PL" dirty="0"/>
              <a:t>Tytuł „Za udział w szkoleniu biblijnym” </a:t>
            </a:r>
          </a:p>
          <a:p>
            <a:r>
              <a:rPr lang="pl-PL"/>
              <a:t>Nr </a:t>
            </a:r>
            <a:r>
              <a:rPr lang="pl-PL" dirty="0"/>
              <a:t>konta: 18 1020 2313 0000 3202 0631 5818</a:t>
            </a:r>
          </a:p>
          <a:p>
            <a:r>
              <a:rPr lang="pl-PL" b="1" dirty="0"/>
              <a:t>Patrz </a:t>
            </a:r>
            <a:r>
              <a:rPr lang="pl-PL" dirty="0"/>
              <a:t>-&gt; </a:t>
            </a:r>
            <a:r>
              <a:rPr lang="pl-PL" dirty="0" err="1"/>
              <a:t>www.fib.org.pl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14BD7C-CDAF-1B49-B206-84A593D1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896" y="4185424"/>
            <a:ext cx="2527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3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8AC70-0CB3-AB47-A553-6D64517D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Fajne myśli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96F2CA-AADD-8B4E-8FC7-2CF42AE0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to jest osoba?</a:t>
            </a:r>
          </a:p>
          <a:p>
            <a:pPr lvl="1"/>
            <a:r>
              <a:rPr lang="pl-PL" dirty="0"/>
              <a:t>Istota, </a:t>
            </a:r>
          </a:p>
          <a:p>
            <a:pPr lvl="1"/>
            <a:r>
              <a:rPr lang="pl-PL" dirty="0" err="1"/>
              <a:t>Natala</a:t>
            </a:r>
            <a:r>
              <a:rPr lang="pl-PL" dirty="0"/>
              <a:t>: Byt, który rozpoznaje dobro i zło.</a:t>
            </a:r>
          </a:p>
          <a:p>
            <a:pPr lvl="1"/>
            <a:r>
              <a:rPr lang="pl-PL" dirty="0"/>
              <a:t>Janek: Osoba – byt, którego Bóg rozliczy z jego czynów. Osoba jest </a:t>
            </a:r>
            <a:r>
              <a:rPr lang="pl-PL" dirty="0" err="1"/>
              <a:t>sądząna</a:t>
            </a:r>
            <a:r>
              <a:rPr lang="pl-PL" dirty="0"/>
              <a:t>.</a:t>
            </a:r>
          </a:p>
          <a:p>
            <a:pPr lvl="1"/>
            <a:r>
              <a:rPr lang="pl-PL" dirty="0" err="1"/>
              <a:t>Raf.D</a:t>
            </a:r>
            <a:r>
              <a:rPr lang="pl-PL" dirty="0"/>
              <a:t>: Osoba sądzi..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r>
              <a:rPr lang="pl-PL" dirty="0"/>
              <a:t>Władza to </a:t>
            </a:r>
            <a:r>
              <a:rPr lang="pl-PL" dirty="0" err="1"/>
              <a:t>przywiliej</a:t>
            </a:r>
            <a:r>
              <a:rPr lang="pl-PL" dirty="0"/>
              <a:t> osoby, do stanowienia i egzekucji prawa.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Definicja osoby: umysł, uczucia i wola. – TODO: do W34 </a:t>
            </a:r>
            <a:r>
              <a:rPr lang="pl-PL" dirty="0" err="1"/>
              <a:t>dopisac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899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A25B9F-D04F-E940-A87D-671D5450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Aniołowe są istotami wyższymi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B3BFA1-C477-D940-90E9-2E8B7CED0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Wojtek: nie lubię relacji większy-mniejszy w stosunku do grup istot</a:t>
            </a:r>
          </a:p>
          <a:p>
            <a:r>
              <a:rPr lang="pl-PL" dirty="0"/>
              <a:t>Ania: Bóg stworzył człowieka na swoje podobieństwo a anioły stworzył tak po prostu!</a:t>
            </a:r>
          </a:p>
        </p:txBody>
      </p:sp>
    </p:spTree>
    <p:extLst>
      <p:ext uri="{BB962C8B-B14F-4D97-AF65-F5344CB8AC3E}">
        <p14:creationId xmlns:p14="http://schemas.microsoft.com/office/powerpoint/2010/main" val="362227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088CEA-8A62-364B-8BA4-105CFA7D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Możliwe działania ze świata duchów na nas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D24BB-4E49-DB42-9E5B-6818B75C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Awaria pralki gdy …</a:t>
            </a:r>
          </a:p>
          <a:p>
            <a:r>
              <a:rPr lang="pl-PL" dirty="0"/>
              <a:t>Problemy z własnym ciałem gdy …</a:t>
            </a:r>
          </a:p>
          <a:p>
            <a:r>
              <a:rPr lang="pl-PL" dirty="0"/>
              <a:t>A, J: wzbudzanie we śnie tęsknot za stary życiem</a:t>
            </a:r>
          </a:p>
          <a:p>
            <a:r>
              <a:rPr lang="pl-PL" dirty="0"/>
              <a:t>Szatan testuje, która strategia na kogo działa.</a:t>
            </a:r>
          </a:p>
          <a:p>
            <a:r>
              <a:rPr lang="pl-PL" dirty="0"/>
              <a:t>Pojawiające się silne oskarżenia, zwłaszcza po walce i upadku.</a:t>
            </a:r>
          </a:p>
        </p:txBody>
      </p:sp>
    </p:spTree>
    <p:extLst>
      <p:ext uri="{BB962C8B-B14F-4D97-AF65-F5344CB8AC3E}">
        <p14:creationId xmlns:p14="http://schemas.microsoft.com/office/powerpoint/2010/main" val="169802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6036D-2CE6-B44F-B823-750DA6AA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Poglądy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865D24-A0CE-4545-8142-AE750E78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4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23BE6-9D71-1E49-957A-FC036474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BBAEDD-9C1B-5845-898B-CBB9F5B9E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2Tm 2:25nn TPNT "Z łagodnością korygujący przeciwników, aby kiedyś Bóg dał im upamiętanie dla dogłębnego poznania prawdy, (26) Aby otrząsnęli się z </a:t>
            </a:r>
            <a:r>
              <a:rPr lang="pl-PL" b="1" dirty="0"/>
              <a:t>sideł diabła</a:t>
            </a:r>
            <a:r>
              <a:rPr lang="pl-PL" dirty="0"/>
              <a:t>, żywcem przez niego schwytani, </a:t>
            </a:r>
            <a:r>
              <a:rPr lang="pl-PL" b="1" u="sng" dirty="0"/>
              <a:t>by pełnić jego wolę</a:t>
            </a:r>
            <a:r>
              <a:rPr lang="pl-PL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3278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A7648-513A-3949-AECE-57396233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Uwagi, które powinny paść.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B08A5-2042-5147-8A23-99FF56E3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Nie budujmy światopoglądów w oparciu o obserwacje albo wypowiedzi przeciwnika.</a:t>
            </a:r>
          </a:p>
        </p:txBody>
      </p:sp>
    </p:spTree>
    <p:extLst>
      <p:ext uri="{BB962C8B-B14F-4D97-AF65-F5344CB8AC3E}">
        <p14:creationId xmlns:p14="http://schemas.microsoft.com/office/powerpoint/2010/main" val="35774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71A9F-5C19-2446-9C17-39948352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Przebaczenie (zabawa w słowa)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356298-1641-9C47-A63D-1CEF4831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600" dirty="0"/>
              <a:t>Przebaczenie to </a:t>
            </a:r>
            <a:r>
              <a:rPr lang="pl-PL" sz="4600" b="1" dirty="0"/>
              <a:t>decyzja </a:t>
            </a:r>
            <a:r>
              <a:rPr lang="pl-PL" sz="4600" dirty="0"/>
              <a:t>(często wbrew emocjom) że biorę na siebie konsekwencje postępowania innej osoby w naszej relacji.</a:t>
            </a:r>
          </a:p>
          <a:p>
            <a:endParaRPr lang="pl-PL" sz="1300" dirty="0"/>
          </a:p>
          <a:p>
            <a:r>
              <a:rPr lang="pl-PL" sz="1300" dirty="0"/>
              <a:t>…..odpuszczenie złych emocji przeciwko komuś…</a:t>
            </a:r>
          </a:p>
          <a:p>
            <a:endParaRPr lang="pl-PL" sz="1300" dirty="0"/>
          </a:p>
          <a:p>
            <a:endParaRPr lang="pl-PL" sz="1300" dirty="0"/>
          </a:p>
          <a:p>
            <a:r>
              <a:rPr lang="pl-PL" sz="2400" dirty="0"/>
              <a:t>Pełen przebaczenie wiąże się z brakiem wypominania (bo zapomnieć trudno).</a:t>
            </a:r>
          </a:p>
          <a:p>
            <a:r>
              <a:rPr lang="pl-PL" sz="2400" dirty="0"/>
              <a:t>Nowe słowa: pojednanie, zgorzknienie, urazy, nieprzebaczenie, żal,  obiektywizacja i racjonalizacja.</a:t>
            </a:r>
          </a:p>
        </p:txBody>
      </p:sp>
    </p:spTree>
    <p:extLst>
      <p:ext uri="{BB962C8B-B14F-4D97-AF65-F5344CB8AC3E}">
        <p14:creationId xmlns:p14="http://schemas.microsoft.com/office/powerpoint/2010/main" val="345666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AADA02-FE33-C449-A4E9-5F3A286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Pycha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215E37-3DC9-CB47-BD11-B31FF020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Gdy ktoś myśli o sobie więcej niż powinien. (jest lepszy niż w rzeczywistości)</a:t>
            </a:r>
          </a:p>
          <a:p>
            <a:r>
              <a:rPr lang="pl-PL" dirty="0"/>
              <a:t>… i w drugą </a:t>
            </a:r>
            <a:r>
              <a:rPr lang="pl-PL" dirty="0" err="1"/>
              <a:t>strone</a:t>
            </a:r>
            <a:r>
              <a:rPr lang="pl-PL" dirty="0"/>
              <a:t> …</a:t>
            </a:r>
          </a:p>
          <a:p>
            <a:r>
              <a:rPr lang="pl-PL" dirty="0"/>
              <a:t>Gdy ktoś myśli o sobie </a:t>
            </a:r>
            <a:r>
              <a:rPr lang="pl-PL" b="1" dirty="0"/>
              <a:t>mniej</a:t>
            </a:r>
            <a:r>
              <a:rPr lang="pl-PL" dirty="0"/>
              <a:t> niż powinien. (jest słabszy niż w rzeczywistości)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9614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401</Words>
  <Application>Microsoft Macintosh PowerPoint</Application>
  <PresentationFormat>Panoramiczny</PresentationFormat>
  <Paragraphs>61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KFC na wynos Notatki z pierwszego dnia </vt:lpstr>
      <vt:lpstr>Fajne myśli</vt:lpstr>
      <vt:lpstr>Aniołowe są istotami wyższymi</vt:lpstr>
      <vt:lpstr>Możliwe działania ze świata duchów na nas</vt:lpstr>
      <vt:lpstr>Poglądy</vt:lpstr>
      <vt:lpstr>Prezentacja programu PowerPoint</vt:lpstr>
      <vt:lpstr>Uwagi, które powinny paść.</vt:lpstr>
      <vt:lpstr>Przebaczenie (zabawa w słowa)</vt:lpstr>
      <vt:lpstr>Pycha</vt:lpstr>
      <vt:lpstr>Emocje</vt:lpstr>
      <vt:lpstr>Pojednanie</vt:lpstr>
      <vt:lpstr>Przebaczenie (i pojednanie) z samym sobą</vt:lpstr>
      <vt:lpstr>Prezentacja programu PowerPoint</vt:lpstr>
      <vt:lpstr>Płatność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KFC, Materiały na wyjazd na Kozińce,  24-25 lutego 2023 roku</dc:title>
  <dc:creator>Wojciech Apel</dc:creator>
  <cp:lastModifiedBy>Wojciech Apel</cp:lastModifiedBy>
  <cp:revision>23</cp:revision>
  <dcterms:created xsi:type="dcterms:W3CDTF">2023-02-24T19:26:21Z</dcterms:created>
  <dcterms:modified xsi:type="dcterms:W3CDTF">2023-03-09T11:38:09Z</dcterms:modified>
</cp:coreProperties>
</file>